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58" r:id="rId5"/>
    <p:sldId id="262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062" autoAdjust="0"/>
    <p:restoredTop sz="94660"/>
  </p:normalViewPr>
  <p:slideViewPr>
    <p:cSldViewPr>
      <p:cViewPr>
        <p:scale>
          <a:sx n="66" d="100"/>
          <a:sy n="66" d="100"/>
        </p:scale>
        <p:origin x="-123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F78314A-7EAC-4B84-8839-517AF2DB94F2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5A4874AB-54D0-48C5-84A0-76DBF60D7B9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Робототехника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МБОУ «Акбулакская СОШ № 1»</a:t>
            </a:r>
          </a:p>
        </p:txBody>
      </p:sp>
      <p:pic>
        <p:nvPicPr>
          <p:cNvPr id="1027" name="Picture 3" descr="C:\Users\1\AppData\Local\Temp\Rar$DRa4048.41746\Шаблон   для презентации Точка Роста\Ноутбу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32396"/>
            <a:ext cx="1769243" cy="14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AppData\Local\Temp\Rar$DRa4048.45104\Шаблон   для презентации Точка Роста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75" y="-99392"/>
            <a:ext cx="2331725" cy="22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AppData\Local\Temp\Rar$DRa4048.47402\Шаблон   для презентации Точка Роста\Зем ша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55216"/>
            <a:ext cx="1530109" cy="153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2021-2022\Точка роста\Робототехника\Новая папка\IMG_20210909_150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38035"/>
            <a:ext cx="4013560" cy="3445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2021-2022\Точка роста\Робототехника\Новая папка\IMG_20210917_1428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9"/>
            <a:ext cx="4407072" cy="3443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56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D:\2021-2022\Точка роста\Робототехника\Новая папка\IMG_20210917_142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789040"/>
            <a:ext cx="4050383" cy="2956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2021-2022\Точка роста\Робототехника\Новая папка\IMG_20210917_142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" y="3901359"/>
            <a:ext cx="3916151" cy="2937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2021-2022\Точка роста\Робототехника\Новая папка\IMG_20210917_142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81" y="375176"/>
            <a:ext cx="3697743" cy="2796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2021-2022\Точка роста\Робототехника\Новая папка\IMG_20210917_1428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9303" b="7807"/>
          <a:stretch/>
        </p:blipFill>
        <p:spPr bwMode="auto">
          <a:xfrm>
            <a:off x="342136" y="349094"/>
            <a:ext cx="3947110" cy="2913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10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2021-2022\Точка роста\Робототехника\IMG_20211213_14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71" y="332656"/>
            <a:ext cx="4149218" cy="311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021-2022\Точка роста\Робототехника\IMG_20211213_145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2" y="3444570"/>
            <a:ext cx="4287211" cy="321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021-2022\Точка роста\Робототехника\IMG_20211213_145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44570"/>
            <a:ext cx="4268761" cy="320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2021-2022\Точка роста\Робототехника\IMG_20211213_1457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3" y="332656"/>
            <a:ext cx="4149218" cy="311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13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к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0" y="1719263"/>
            <a:ext cx="7834313" cy="44069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1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1477</TotalTime>
  <Words>8</Words>
  <Application>Microsoft Office PowerPoint</Application>
  <PresentationFormat>Экран (4:3)</PresentationFormat>
  <Paragraphs>2</Paragraphs>
  <Slides>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Сетка</vt:lpstr>
      <vt:lpstr>МБОУ «Акбулакская СОШ № 1»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7</cp:revision>
  <dcterms:created xsi:type="dcterms:W3CDTF">2021-12-13T07:23:57Z</dcterms:created>
  <dcterms:modified xsi:type="dcterms:W3CDTF">2021-12-14T08:01:41Z</dcterms:modified>
</cp:coreProperties>
</file>